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37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38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4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499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74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9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22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663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49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662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29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324E2-23C9-4223-972E-D8F74E2C4F72}" type="datetimeFigureOut">
              <a:rPr lang="zh-CN" altLang="en-US" smtClean="0"/>
              <a:t>2022/3/28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67641-81D5-48E0-B804-27A6F91AF0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65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82" y="226490"/>
            <a:ext cx="5568000" cy="52774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939" y="226490"/>
            <a:ext cx="5761905" cy="12761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143" y="1827142"/>
            <a:ext cx="5742857" cy="17333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9143" y="3884938"/>
            <a:ext cx="5885714" cy="1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37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 Lin</dc:creator>
  <cp:lastModifiedBy>Yu Lin</cp:lastModifiedBy>
  <cp:revision>1</cp:revision>
  <dcterms:created xsi:type="dcterms:W3CDTF">2022-03-28T23:41:33Z</dcterms:created>
  <dcterms:modified xsi:type="dcterms:W3CDTF">2022-03-28T23:45:02Z</dcterms:modified>
</cp:coreProperties>
</file>